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  <p:sldMasterId id="2147483650" r:id="rId5"/>
  </p:sldMasterIdLst>
  <p:notesMasterIdLst>
    <p:notesMasterId r:id="rId19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Montserrat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2976">
          <p15:clr>
            <a:srgbClr val="9AA0A6"/>
          </p15:clr>
        </p15:guide>
        <p15:guide id="4" orient="horz" pos="2256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8" roundtripDataSignature="AMtx7mjOpmoni7aEuvDK0qY9vtNq3nl8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763081-BD71-411E-B608-C4DFC1117959}" v="7" dt="2021-04-28T17:53:27.893"/>
    <p1510:client id="{72A6CC40-D2FA-463A-B6D8-3BC4E7AD4EB4}" v="2" dt="2021-04-28T17:53:32.246"/>
    <p1510:client id="{AE81D885-2E61-43DA-8B82-50179C0C8EF7}" v="1" dt="2021-04-28T18:42:56.993"/>
    <p1510:client id="{B62F886C-15ED-42C5-81FD-57281A347A47}" v="1" dt="2021-04-25T00:45:27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  <p:guide pos="2976"/>
        <p:guide orient="horz" pos="2256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font" Target="fonts/font2.fntdata"/><Relationship Id="rId34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6.fntdata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4.fntdata"/><Relationship Id="rId28" Type="http://customschemas.google.com/relationships/presentationmetadata" Target="metadata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Relationship Id="rId8" Type="http://schemas.openxmlformats.org/officeDocument/2006/relationships/slide" Target="slides/slide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Fernando Magalhães Vasconcelos" userId="S::rm85058@fiap.com.br::1a31d396-2182-4cb2-ba1f-49bc7e19761b" providerId="AD" clId="Web-{B62F886C-15ED-42C5-81FD-57281A347A47}"/>
    <pc:docChg chg="modSld">
      <pc:chgData name="Victor Fernando Magalhães Vasconcelos" userId="S::rm85058@fiap.com.br::1a31d396-2182-4cb2-ba1f-49bc7e19761b" providerId="AD" clId="Web-{B62F886C-15ED-42C5-81FD-57281A347A47}" dt="2021-04-25T00:45:27.340" v="0" actId="1076"/>
      <pc:docMkLst>
        <pc:docMk/>
      </pc:docMkLst>
      <pc:sldChg chg="modSp">
        <pc:chgData name="Victor Fernando Magalhães Vasconcelos" userId="S::rm85058@fiap.com.br::1a31d396-2182-4cb2-ba1f-49bc7e19761b" providerId="AD" clId="Web-{B62F886C-15ED-42C5-81FD-57281A347A47}" dt="2021-04-25T00:45:27.340" v="0" actId="1076"/>
        <pc:sldMkLst>
          <pc:docMk/>
          <pc:sldMk cId="0" sldId="259"/>
        </pc:sldMkLst>
        <pc:spChg chg="mod">
          <ac:chgData name="Victor Fernando Magalhães Vasconcelos" userId="S::rm85058@fiap.com.br::1a31d396-2182-4cb2-ba1f-49bc7e19761b" providerId="AD" clId="Web-{B62F886C-15ED-42C5-81FD-57281A347A47}" dt="2021-04-25T00:45:27.340" v="0" actId="1076"/>
          <ac:spMkLst>
            <pc:docMk/>
            <pc:sldMk cId="0" sldId="259"/>
            <ac:spMk id="95" creationId="{00000000-0000-0000-0000-000000000000}"/>
          </ac:spMkLst>
        </pc:spChg>
      </pc:sldChg>
    </pc:docChg>
  </pc:docChgLst>
  <pc:docChgLst>
    <pc:chgData name="Mike Vildoso Freire" userId="S::rm85455@fiap.com.br::7c8700c5-e423-4286-8b25-795ecb87661a" providerId="AD" clId="Web-{02763081-BD71-411E-B608-C4DFC1117959}"/>
    <pc:docChg chg="modSld">
      <pc:chgData name="Mike Vildoso Freire" userId="S::rm85455@fiap.com.br::7c8700c5-e423-4286-8b25-795ecb87661a" providerId="AD" clId="Web-{02763081-BD71-411E-B608-C4DFC1117959}" dt="2021-04-28T17:53:27.893" v="6" actId="1076"/>
      <pc:docMkLst>
        <pc:docMk/>
      </pc:docMkLst>
      <pc:sldChg chg="modSp">
        <pc:chgData name="Mike Vildoso Freire" userId="S::rm85455@fiap.com.br::7c8700c5-e423-4286-8b25-795ecb87661a" providerId="AD" clId="Web-{02763081-BD71-411E-B608-C4DFC1117959}" dt="2021-04-28T17:53:24.143" v="5" actId="1076"/>
        <pc:sldMkLst>
          <pc:docMk/>
          <pc:sldMk cId="0" sldId="265"/>
        </pc:sldMkLst>
        <pc:picChg chg="mod">
          <ac:chgData name="Mike Vildoso Freire" userId="S::rm85455@fiap.com.br::7c8700c5-e423-4286-8b25-795ecb87661a" providerId="AD" clId="Web-{02763081-BD71-411E-B608-C4DFC1117959}" dt="2021-04-28T17:53:24.143" v="5" actId="1076"/>
          <ac:picMkLst>
            <pc:docMk/>
            <pc:sldMk cId="0" sldId="265"/>
            <ac:picMk id="138" creationId="{00000000-0000-0000-0000-000000000000}"/>
          </ac:picMkLst>
        </pc:picChg>
      </pc:sldChg>
      <pc:sldChg chg="modSp">
        <pc:chgData name="Mike Vildoso Freire" userId="S::rm85455@fiap.com.br::7c8700c5-e423-4286-8b25-795ecb87661a" providerId="AD" clId="Web-{02763081-BD71-411E-B608-C4DFC1117959}" dt="2021-04-28T17:53:27.893" v="6" actId="1076"/>
        <pc:sldMkLst>
          <pc:docMk/>
          <pc:sldMk cId="0" sldId="266"/>
        </pc:sldMkLst>
        <pc:picChg chg="mod">
          <ac:chgData name="Mike Vildoso Freire" userId="S::rm85455@fiap.com.br::7c8700c5-e423-4286-8b25-795ecb87661a" providerId="AD" clId="Web-{02763081-BD71-411E-B608-C4DFC1117959}" dt="2021-04-28T17:53:27.893" v="6" actId="1076"/>
          <ac:picMkLst>
            <pc:docMk/>
            <pc:sldMk cId="0" sldId="266"/>
            <ac:picMk id="147" creationId="{00000000-0000-0000-0000-000000000000}"/>
          </ac:picMkLst>
        </pc:picChg>
      </pc:sldChg>
      <pc:sldChg chg="modSp">
        <pc:chgData name="Mike Vildoso Freire" userId="S::rm85455@fiap.com.br::7c8700c5-e423-4286-8b25-795ecb87661a" providerId="AD" clId="Web-{02763081-BD71-411E-B608-C4DFC1117959}" dt="2021-04-28T17:53:21.035" v="4" actId="1076"/>
        <pc:sldMkLst>
          <pc:docMk/>
          <pc:sldMk cId="0" sldId="267"/>
        </pc:sldMkLst>
        <pc:picChg chg="mod">
          <ac:chgData name="Mike Vildoso Freire" userId="S::rm85455@fiap.com.br::7c8700c5-e423-4286-8b25-795ecb87661a" providerId="AD" clId="Web-{02763081-BD71-411E-B608-C4DFC1117959}" dt="2021-04-28T17:53:21.035" v="4" actId="1076"/>
          <ac:picMkLst>
            <pc:docMk/>
            <pc:sldMk cId="0" sldId="267"/>
            <ac:picMk id="157" creationId="{00000000-0000-0000-0000-000000000000}"/>
          </ac:picMkLst>
        </pc:picChg>
      </pc:sldChg>
    </pc:docChg>
  </pc:docChgLst>
  <pc:docChgLst>
    <pc:chgData name="Mike Vildoso Freire" userId="S::rm85455@fiap.com.br::7c8700c5-e423-4286-8b25-795ecb87661a" providerId="AD" clId="Web-{AE81D885-2E61-43DA-8B82-50179C0C8EF7}"/>
    <pc:docChg chg="modSld">
      <pc:chgData name="Mike Vildoso Freire" userId="S::rm85455@fiap.com.br::7c8700c5-e423-4286-8b25-795ecb87661a" providerId="AD" clId="Web-{AE81D885-2E61-43DA-8B82-50179C0C8EF7}" dt="2021-04-28T18:42:56.993" v="0" actId="1076"/>
      <pc:docMkLst>
        <pc:docMk/>
      </pc:docMkLst>
      <pc:sldChg chg="modSp">
        <pc:chgData name="Mike Vildoso Freire" userId="S::rm85455@fiap.com.br::7c8700c5-e423-4286-8b25-795ecb87661a" providerId="AD" clId="Web-{AE81D885-2E61-43DA-8B82-50179C0C8EF7}" dt="2021-04-28T18:42:56.993" v="0" actId="1076"/>
        <pc:sldMkLst>
          <pc:docMk/>
          <pc:sldMk cId="0" sldId="265"/>
        </pc:sldMkLst>
        <pc:picChg chg="mod">
          <ac:chgData name="Mike Vildoso Freire" userId="S::rm85455@fiap.com.br::7c8700c5-e423-4286-8b25-795ecb87661a" providerId="AD" clId="Web-{AE81D885-2E61-43DA-8B82-50179C0C8EF7}" dt="2021-04-28T18:42:56.993" v="0" actId="1076"/>
          <ac:picMkLst>
            <pc:docMk/>
            <pc:sldMk cId="0" sldId="265"/>
            <ac:picMk id="140" creationId="{00000000-0000-0000-0000-000000000000}"/>
          </ac:picMkLst>
        </pc:picChg>
      </pc:sldChg>
    </pc:docChg>
  </pc:docChgLst>
  <pc:docChgLst>
    <pc:chgData name="Carlos Eduardo Hayashi" userId="S::rm85225@fiap.com.br::6c978157-105e-4801-aeb5-58dab4823dc2" providerId="AD" clId="Web-{72A6CC40-D2FA-463A-B6D8-3BC4E7AD4EB4}"/>
    <pc:docChg chg="modSld">
      <pc:chgData name="Carlos Eduardo Hayashi" userId="S::rm85225@fiap.com.br::6c978157-105e-4801-aeb5-58dab4823dc2" providerId="AD" clId="Web-{72A6CC40-D2FA-463A-B6D8-3BC4E7AD4EB4}" dt="2021-04-28T17:53:32.246" v="1" actId="1076"/>
      <pc:docMkLst>
        <pc:docMk/>
      </pc:docMkLst>
      <pc:sldChg chg="modSp">
        <pc:chgData name="Carlos Eduardo Hayashi" userId="S::rm85225@fiap.com.br::6c978157-105e-4801-aeb5-58dab4823dc2" providerId="AD" clId="Web-{72A6CC40-D2FA-463A-B6D8-3BC4E7AD4EB4}" dt="2021-04-28T17:53:32.246" v="1" actId="1076"/>
        <pc:sldMkLst>
          <pc:docMk/>
          <pc:sldMk cId="0" sldId="266"/>
        </pc:sldMkLst>
        <pc:picChg chg="mod">
          <ac:chgData name="Carlos Eduardo Hayashi" userId="S::rm85225@fiap.com.br::6c978157-105e-4801-aeb5-58dab4823dc2" providerId="AD" clId="Web-{72A6CC40-D2FA-463A-B6D8-3BC4E7AD4EB4}" dt="2021-04-28T17:53:32.246" v="1" actId="1076"/>
          <ac:picMkLst>
            <pc:docMk/>
            <pc:sldMk cId="0" sldId="266"/>
            <ac:picMk id="147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3" name="Google Shape;7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2d00a890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32" name="Google Shape;132;gd2d00a890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d2d00a8901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3" name="Google Shape;143;gd2d00a8901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2d00a890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2" name="Google Shape;152;gd2d00a890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2d00a8901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1" name="Google Shape;161;gd2d00a8901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9edd18b39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77" name="Google Shape;77;g79edd18b3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e1044d47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3" name="Google Shape;83;gce1044d47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f77df9e9c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2" name="Google Shape;92;gcf77df9e9c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2d00a890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9" name="Google Shape;99;gd2d00a890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e1044d472_0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06" name="Google Shape;106;gce1044d472_0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2d00a890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3" name="Google Shape;113;gd2d00a890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2d00a8901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19" name="Google Shape;119;gd2d00a8901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d2d00a8901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6" name="Google Shape;126;gd2d00a8901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4039" y="3081534"/>
            <a:ext cx="5783223" cy="682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50"/>
          <p:cNvSpPr txBox="1">
            <a:spLocks noGrp="1"/>
          </p:cNvSpPr>
          <p:nvPr>
            <p:ph type="title"/>
          </p:nvPr>
        </p:nvSpPr>
        <p:spPr>
          <a:xfrm>
            <a:off x="914400" y="740277"/>
            <a:ext cx="7469188" cy="47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50"/>
          <p:cNvSpPr txBox="1">
            <a:spLocks noGrp="1"/>
          </p:cNvSpPr>
          <p:nvPr>
            <p:ph type="body" idx="1"/>
          </p:nvPr>
        </p:nvSpPr>
        <p:spPr>
          <a:xfrm>
            <a:off x="914400" y="4677443"/>
            <a:ext cx="7469188" cy="1251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Arial"/>
                <a:ea typeface="Arial"/>
                <a:cs typeface="Arial"/>
                <a:sym typeface="Arial"/>
              </a:defRPr>
            </a:lvl1pPr>
            <a:lvl2pPr marL="914400" lvl="1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0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Symbols"/>
              <a:buChar char="▪"/>
              <a:defRPr sz="12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67" name="Google Shape;67;p50"/>
          <p:cNvSpPr/>
          <p:nvPr/>
        </p:nvSpPr>
        <p:spPr>
          <a:xfrm>
            <a:off x="765379" y="8047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>
  <p:cSld name="Slide de título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2"/>
          <p:cNvSpPr txBox="1">
            <a:spLocks noGrp="1"/>
          </p:cNvSpPr>
          <p:nvPr>
            <p:ph type="title"/>
          </p:nvPr>
        </p:nvSpPr>
        <p:spPr>
          <a:xfrm>
            <a:off x="628650" y="2766219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9"/>
          <p:cNvSpPr txBox="1">
            <a:spLocks noGrp="1"/>
          </p:cNvSpPr>
          <p:nvPr>
            <p:ph type="title"/>
          </p:nvPr>
        </p:nvSpPr>
        <p:spPr>
          <a:xfrm>
            <a:off x="933652" y="697656"/>
            <a:ext cx="7443468" cy="58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9"/>
          <p:cNvSpPr txBox="1">
            <a:spLocks noGrp="1"/>
          </p:cNvSpPr>
          <p:nvPr>
            <p:ph type="body" idx="1"/>
          </p:nvPr>
        </p:nvSpPr>
        <p:spPr>
          <a:xfrm>
            <a:off x="933651" y="1600200"/>
            <a:ext cx="7443468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9"/>
          <p:cNvSpPr txBox="1">
            <a:spLocks noGrp="1"/>
          </p:cNvSpPr>
          <p:nvPr>
            <p:ph type="dt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9"/>
          <p:cNvSpPr txBox="1">
            <a:spLocks noGrp="1"/>
          </p:cNvSpPr>
          <p:nvPr>
            <p:ph type="ft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9"/>
          <p:cNvSpPr txBox="1">
            <a:spLocks noGrp="1"/>
          </p:cNvSpPr>
          <p:nvPr>
            <p:ph type="sldNum" idx="12"/>
          </p:nvPr>
        </p:nvSpPr>
        <p:spPr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>
  <p:cSld name="Comparis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3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197" cy="3973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3"/>
          <p:cNvSpPr txBox="1">
            <a:spLocks noGrp="1"/>
          </p:cNvSpPr>
          <p:nvPr>
            <p:ph type="body" idx="1"/>
          </p:nvPr>
        </p:nvSpPr>
        <p:spPr>
          <a:xfrm>
            <a:off x="765379" y="1316730"/>
            <a:ext cx="7483472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0" name="Google Shape;30;p43"/>
          <p:cNvSpPr txBox="1">
            <a:spLocks noGrp="1"/>
          </p:cNvSpPr>
          <p:nvPr>
            <p:ph type="body" idx="2"/>
          </p:nvPr>
        </p:nvSpPr>
        <p:spPr>
          <a:xfrm>
            <a:off x="765379" y="2174875"/>
            <a:ext cx="7618230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31" name="Google Shape;31;p43"/>
          <p:cNvSpPr/>
          <p:nvPr/>
        </p:nvSpPr>
        <p:spPr>
          <a:xfrm>
            <a:off x="765379" y="8047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>
  <p:cSld name="Content with Ca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0"/>
          <p:cNvSpPr txBox="1">
            <a:spLocks noGrp="1"/>
          </p:cNvSpPr>
          <p:nvPr>
            <p:ph type="title"/>
          </p:nvPr>
        </p:nvSpPr>
        <p:spPr>
          <a:xfrm>
            <a:off x="914399" y="721027"/>
            <a:ext cx="7305575" cy="47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0"/>
          <p:cNvSpPr/>
          <p:nvPr/>
        </p:nvSpPr>
        <p:spPr>
          <a:xfrm>
            <a:off x="765379" y="8047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8"/>
          <p:cNvSpPr>
            <a:spLocks noGrp="1"/>
          </p:cNvSpPr>
          <p:nvPr>
            <p:ph type="pic" idx="2"/>
          </p:nvPr>
        </p:nvSpPr>
        <p:spPr>
          <a:xfrm>
            <a:off x="914400" y="1600199"/>
            <a:ext cx="2875280" cy="4249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38"/>
          <p:cNvSpPr txBox="1">
            <a:spLocks noGrp="1"/>
          </p:cNvSpPr>
          <p:nvPr>
            <p:ph type="body" idx="1"/>
          </p:nvPr>
        </p:nvSpPr>
        <p:spPr>
          <a:xfrm>
            <a:off x="4158114" y="1600200"/>
            <a:ext cx="4207871" cy="293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38"/>
          <p:cNvSpPr/>
          <p:nvPr/>
        </p:nvSpPr>
        <p:spPr>
          <a:xfrm>
            <a:off x="765379" y="8047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38"/>
          <p:cNvSpPr txBox="1"/>
          <p:nvPr/>
        </p:nvSpPr>
        <p:spPr>
          <a:xfrm>
            <a:off x="947124" y="748343"/>
            <a:ext cx="4870522" cy="48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303030"/>
                </a:solidFill>
                <a:latin typeface="Arial"/>
                <a:ea typeface="Arial"/>
                <a:cs typeface="Arial"/>
                <a:sym typeface="Arial"/>
              </a:rPr>
              <a:t>SHORT BIO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38"/>
          <p:cNvSpPr/>
          <p:nvPr/>
        </p:nvSpPr>
        <p:spPr>
          <a:xfrm>
            <a:off x="3789680" y="4672530"/>
            <a:ext cx="4576305" cy="1196091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baseline="-25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3"/>
          </p:nvPr>
        </p:nvSpPr>
        <p:spPr>
          <a:xfrm>
            <a:off x="4090988" y="4792663"/>
            <a:ext cx="3868737" cy="828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38"/>
          <p:cNvSpPr/>
          <p:nvPr/>
        </p:nvSpPr>
        <p:spPr>
          <a:xfrm rot="-5400000">
            <a:off x="3493922" y="4970503"/>
            <a:ext cx="358752" cy="241676"/>
          </a:xfrm>
          <a:prstGeom prst="triangle">
            <a:avLst>
              <a:gd name="adj" fmla="val 50000"/>
            </a:avLst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 baseline="-25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44"/>
          <p:cNvSpPr txBox="1">
            <a:spLocks noGrp="1"/>
          </p:cNvSpPr>
          <p:nvPr>
            <p:ph type="body" idx="1"/>
          </p:nvPr>
        </p:nvSpPr>
        <p:spPr>
          <a:xfrm>
            <a:off x="3868103" y="1421810"/>
            <a:ext cx="4380748" cy="4873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45" name="Google Shape;45;p44" descr="caomputador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7734" y="1421810"/>
            <a:ext cx="3062891" cy="273363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44" descr="chicara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323741">
            <a:off x="2055756" y="3444240"/>
            <a:ext cx="1559560" cy="1650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44" descr="livros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1687626">
            <a:off x="648591" y="4397170"/>
            <a:ext cx="2064240" cy="1700934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44"/>
          <p:cNvSpPr txBox="1"/>
          <p:nvPr/>
        </p:nvSpPr>
        <p:spPr>
          <a:xfrm>
            <a:off x="947123" y="736043"/>
            <a:ext cx="6801557" cy="48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303030"/>
                </a:solidFill>
                <a:latin typeface="Arial"/>
                <a:ea typeface="Arial"/>
                <a:cs typeface="Arial"/>
                <a:sym typeface="Arial"/>
              </a:rPr>
              <a:t>REFERÊNCIAS</a:t>
            </a:r>
            <a:endParaRPr sz="2800" b="1" i="0" u="none" strike="noStrike" cap="none">
              <a:solidFill>
                <a:srgbClr val="30303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44"/>
          <p:cNvSpPr/>
          <p:nvPr/>
        </p:nvSpPr>
        <p:spPr>
          <a:xfrm>
            <a:off x="765379" y="8047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7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47"/>
          <p:cNvSpPr txBox="1">
            <a:spLocks noGrp="1"/>
          </p:cNvSpPr>
          <p:nvPr>
            <p:ph type="title"/>
          </p:nvPr>
        </p:nvSpPr>
        <p:spPr>
          <a:xfrm>
            <a:off x="914400" y="749902"/>
            <a:ext cx="7392202" cy="471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7"/>
          <p:cNvSpPr/>
          <p:nvPr/>
        </p:nvSpPr>
        <p:spPr>
          <a:xfrm>
            <a:off x="765379" y="8432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8"/>
          <p:cNvSpPr txBox="1">
            <a:spLocks noGrp="1"/>
          </p:cNvSpPr>
          <p:nvPr>
            <p:ph type="body" idx="1"/>
          </p:nvPr>
        </p:nvSpPr>
        <p:spPr>
          <a:xfrm>
            <a:off x="914400" y="1750228"/>
            <a:ext cx="7238198" cy="26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 b="1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  <a:defRPr sz="2000" b="1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 b="1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 b="1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48"/>
          <p:cNvSpPr txBox="1">
            <a:spLocks noGrp="1"/>
          </p:cNvSpPr>
          <p:nvPr>
            <p:ph type="body" idx="2"/>
          </p:nvPr>
        </p:nvSpPr>
        <p:spPr>
          <a:xfrm>
            <a:off x="914400" y="2319338"/>
            <a:ext cx="7238198" cy="1607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48"/>
          <p:cNvSpPr txBox="1">
            <a:spLocks noGrp="1"/>
          </p:cNvSpPr>
          <p:nvPr>
            <p:ph type="body" idx="3"/>
          </p:nvPr>
        </p:nvSpPr>
        <p:spPr>
          <a:xfrm>
            <a:off x="914400" y="4215012"/>
            <a:ext cx="7238198" cy="260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 b="1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▪"/>
              <a:defRPr sz="2000" b="1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 b="1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 b="1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48"/>
          <p:cNvSpPr txBox="1">
            <a:spLocks noGrp="1"/>
          </p:cNvSpPr>
          <p:nvPr>
            <p:ph type="body" idx="4"/>
          </p:nvPr>
        </p:nvSpPr>
        <p:spPr>
          <a:xfrm>
            <a:off x="914400" y="4784122"/>
            <a:ext cx="7238198" cy="1607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1pPr>
            <a:lvl2pPr marL="914400" lvl="1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2pPr>
            <a:lvl3pPr marL="1371600" lvl="2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48"/>
          <p:cNvSpPr txBox="1"/>
          <p:nvPr/>
        </p:nvSpPr>
        <p:spPr>
          <a:xfrm>
            <a:off x="947124" y="745668"/>
            <a:ext cx="4870522" cy="487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pt-BR" sz="2800" b="1" i="0" u="none" strike="noStrike" cap="none">
                <a:solidFill>
                  <a:srgbClr val="303030"/>
                </a:solidFill>
                <a:latin typeface="Arial"/>
                <a:ea typeface="Arial"/>
                <a:cs typeface="Arial"/>
                <a:sym typeface="Arial"/>
              </a:rPr>
              <a:t>CONTEÚDO DO CURSO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48"/>
          <p:cNvSpPr/>
          <p:nvPr/>
        </p:nvSpPr>
        <p:spPr>
          <a:xfrm>
            <a:off x="765379" y="8047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9"/>
          <p:cNvSpPr txBox="1">
            <a:spLocks noGrp="1"/>
          </p:cNvSpPr>
          <p:nvPr>
            <p:ph type="title"/>
          </p:nvPr>
        </p:nvSpPr>
        <p:spPr>
          <a:xfrm>
            <a:off x="1424539" y="2857500"/>
            <a:ext cx="6294922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49"/>
          <p:cNvSpPr/>
          <p:nvPr/>
        </p:nvSpPr>
        <p:spPr>
          <a:xfrm>
            <a:off x="0" y="0"/>
            <a:ext cx="9144000" cy="78757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4039" y="3081534"/>
            <a:ext cx="5783223" cy="68223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7"/>
          <p:cNvSpPr txBox="1">
            <a:spLocks noGrp="1"/>
          </p:cNvSpPr>
          <p:nvPr>
            <p:ph type="title"/>
          </p:nvPr>
        </p:nvSpPr>
        <p:spPr>
          <a:xfrm>
            <a:off x="933652" y="697656"/>
            <a:ext cx="7443468" cy="5852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37"/>
          <p:cNvSpPr txBox="1">
            <a:spLocks noGrp="1"/>
          </p:cNvSpPr>
          <p:nvPr>
            <p:ph type="body" idx="1"/>
          </p:nvPr>
        </p:nvSpPr>
        <p:spPr>
          <a:xfrm>
            <a:off x="933651" y="1600200"/>
            <a:ext cx="7443468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37"/>
          <p:cNvSpPr/>
          <p:nvPr/>
        </p:nvSpPr>
        <p:spPr>
          <a:xfrm>
            <a:off x="0" y="0"/>
            <a:ext cx="9144000" cy="78757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" name="Google Shape;17;p37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7829017" y="329329"/>
            <a:ext cx="997107" cy="27289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7"/>
          <p:cNvSpPr/>
          <p:nvPr/>
        </p:nvSpPr>
        <p:spPr>
          <a:xfrm>
            <a:off x="8365985" y="6141017"/>
            <a:ext cx="789666" cy="410186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7"/>
          <p:cNvSpPr/>
          <p:nvPr/>
        </p:nvSpPr>
        <p:spPr>
          <a:xfrm>
            <a:off x="8377119" y="6199266"/>
            <a:ext cx="439223" cy="277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1200" b="1" i="0" u="none" strike="noStrike" cap="non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" name="Google Shape;20;p37"/>
          <p:cNvSpPr/>
          <p:nvPr/>
        </p:nvSpPr>
        <p:spPr>
          <a:xfrm>
            <a:off x="765379" y="843279"/>
            <a:ext cx="72000" cy="284481"/>
          </a:xfrm>
          <a:prstGeom prst="rect">
            <a:avLst/>
          </a:prstGeom>
          <a:solidFill>
            <a:srgbClr val="F0265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2d00a8901_0_46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Desafio 3</a:t>
            </a:r>
            <a:endParaRPr/>
          </a:p>
        </p:txBody>
      </p:sp>
      <p:sp>
        <p:nvSpPr>
          <p:cNvPr id="135" name="Google Shape;135;gd2d00a8901_0_46"/>
          <p:cNvSpPr txBox="1"/>
          <p:nvPr/>
        </p:nvSpPr>
        <p:spPr>
          <a:xfrm>
            <a:off x="506825" y="1192275"/>
            <a:ext cx="8291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Uma empresa gostou do seu produto e pediu para você adaptar a solução em uma máquina de café. O resultado do protótipo ficou parecido com a imagem.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6" name="Google Shape;136;gd2d00a8901_0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0850" y="2356225"/>
            <a:ext cx="4524375" cy="404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d2d00a8901_0_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4678" y="3547775"/>
            <a:ext cx="825747" cy="3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gd2d00a8901_0_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66456" y="2387461"/>
            <a:ext cx="825747" cy="3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gd2d00a8901_0_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9813" y="4528025"/>
            <a:ext cx="1055875" cy="50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gd2d00a8901_0_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9453378">
            <a:off x="3174184" y="2585900"/>
            <a:ext cx="1055875" cy="50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2d00a8901_0_62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Desafio 3</a:t>
            </a:r>
            <a:endParaRPr/>
          </a:p>
        </p:txBody>
      </p:sp>
      <p:pic>
        <p:nvPicPr>
          <p:cNvPr id="146" name="Google Shape;146;gd2d00a8901_0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050" y="2348300"/>
            <a:ext cx="4524375" cy="404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gd2d00a8901_0_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8215" y="3430646"/>
            <a:ext cx="825747" cy="3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d2d00a8901_0_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71013" y="4520100"/>
            <a:ext cx="1055875" cy="50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d2d00a8901_0_62"/>
          <p:cNvSpPr txBox="1"/>
          <p:nvPr/>
        </p:nvSpPr>
        <p:spPr>
          <a:xfrm>
            <a:off x="5107875" y="2366075"/>
            <a:ext cx="3872400" cy="32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Esse conjunto de sensor e atuador é responsável por detectar se tem uma xícara de café. Se sim, atua o servo para abrir o compartimento de colocar cápsula de café, caso contrário, mantém o compartimento fechado.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>
                <a:solidFill>
                  <a:schemeClr val="dk1"/>
                </a:solidFill>
              </a:rPr>
              <a:t>sensor:</a:t>
            </a:r>
            <a:r>
              <a:rPr lang="pt-BR">
                <a:solidFill>
                  <a:schemeClr val="dk1"/>
                </a:solidFill>
              </a:rPr>
              <a:t> Distância menor que 20 cm, tem xicara para fazer café.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>
                <a:solidFill>
                  <a:schemeClr val="dk1"/>
                </a:solidFill>
              </a:rPr>
              <a:t>Atuador:</a:t>
            </a:r>
            <a:r>
              <a:rPr lang="pt-BR">
                <a:solidFill>
                  <a:schemeClr val="dk1"/>
                </a:solidFill>
              </a:rPr>
              <a:t> Servo na posição 0 graus, compartimento fechado para colocar cápsula. Servo na posição 90 graus, compartimento aberto para colocar cápsula de café. 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gd2d00a8901_0_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050" y="2348300"/>
            <a:ext cx="4524375" cy="404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gd2d00a8901_0_73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Desafio 3</a:t>
            </a:r>
            <a:endParaRPr/>
          </a:p>
        </p:txBody>
      </p:sp>
      <p:sp>
        <p:nvSpPr>
          <p:cNvPr id="156" name="Google Shape;156;gd2d00a8901_0_73"/>
          <p:cNvSpPr txBox="1"/>
          <p:nvPr/>
        </p:nvSpPr>
        <p:spPr>
          <a:xfrm>
            <a:off x="5107875" y="2366075"/>
            <a:ext cx="3872400" cy="36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Esse conjunto de sensor e atuador é responsável por detectar qual o tamanho do café, curto (20 ml) ou longo (40 ml). A detecção é feita em função da distância que a mão do usuário está do sensor.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>
                <a:solidFill>
                  <a:schemeClr val="dk1"/>
                </a:solidFill>
              </a:rPr>
              <a:t>Sensor: </a:t>
            </a:r>
            <a:r>
              <a:rPr lang="pt-BR">
                <a:solidFill>
                  <a:schemeClr val="dk1"/>
                </a:solidFill>
              </a:rPr>
              <a:t>Se o usuário mantiver a palma da mão em uma distância maior que 30 cm, café longo, caso contrário curto.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b="1">
                <a:solidFill>
                  <a:schemeClr val="dk1"/>
                </a:solidFill>
              </a:rPr>
              <a:t>Atuador:</a:t>
            </a:r>
            <a:r>
              <a:rPr lang="pt-BR">
                <a:solidFill>
                  <a:schemeClr val="dk1"/>
                </a:solidFill>
              </a:rPr>
              <a:t> A posição inicial do do servo motor é 90 graus (condição de repouso). O servo motor gira para 0 graus e faz um café longo, caso contrário o servo gira 180 graus para um café curto. Após chegar a escolha da opção o servo volta para a posição de repouso.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7" name="Google Shape;157;gd2d00a8901_0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707" y="2465256"/>
            <a:ext cx="825747" cy="3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gd2d00a8901_0_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146622">
            <a:off x="1551587" y="2585900"/>
            <a:ext cx="1055875" cy="50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d2d00a8901_0_87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Desafio 3</a:t>
            </a:r>
            <a:endParaRPr/>
          </a:p>
        </p:txBody>
      </p:sp>
      <p:sp>
        <p:nvSpPr>
          <p:cNvPr id="164" name="Google Shape;164;gd2d00a8901_0_87"/>
          <p:cNvSpPr txBox="1"/>
          <p:nvPr/>
        </p:nvSpPr>
        <p:spPr>
          <a:xfrm>
            <a:off x="5107875" y="2366075"/>
            <a:ext cx="38724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Implemente essa solução e faça seu cliente feliz :).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Caso seja necessário, proponha e implemente as melhorias para o melhor funcionamento desse sistema 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5" name="Google Shape;165;gd2d00a8901_0_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050" y="2348300"/>
            <a:ext cx="4524375" cy="404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d2d00a8901_0_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478" y="2403750"/>
            <a:ext cx="825747" cy="3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gd2d00a8901_0_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2146622">
            <a:off x="1551587" y="2585900"/>
            <a:ext cx="1055875" cy="50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d2d00a8901_0_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878" y="3539850"/>
            <a:ext cx="825747" cy="39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gd2d00a8901_0_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71013" y="4520100"/>
            <a:ext cx="1055875" cy="50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9edd18b39_0_72"/>
          <p:cNvSpPr txBox="1"/>
          <p:nvPr/>
        </p:nvSpPr>
        <p:spPr>
          <a:xfrm>
            <a:off x="188000" y="1626650"/>
            <a:ext cx="8955900" cy="233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●"/>
            </a:pPr>
            <a:r>
              <a:rPr lang="pt-BR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 min dúvidas da aula </a:t>
            </a:r>
            <a:r>
              <a:rPr lang="pt-BR" sz="2800" b="1">
                <a:solidFill>
                  <a:schemeClr val="dk1"/>
                </a:solidFill>
              </a:rPr>
              <a:t>6</a:t>
            </a:r>
            <a:r>
              <a:rPr lang="pt-BR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●"/>
            </a:pPr>
            <a:r>
              <a:rPr lang="pt-BR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30min apresentar e implementa</a:t>
            </a:r>
            <a:r>
              <a:rPr lang="pt-BR" sz="2800" b="1">
                <a:solidFill>
                  <a:schemeClr val="dk1"/>
                </a:solidFill>
              </a:rPr>
              <a:t>r sensor ultrassônico e servo motor. Lembrar como usar uma biblioteca externa</a:t>
            </a:r>
            <a:r>
              <a:rPr lang="pt-BR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g79edd18b39_0_72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Agenda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e1044d472_0_1"/>
          <p:cNvSpPr txBox="1"/>
          <p:nvPr/>
        </p:nvSpPr>
        <p:spPr>
          <a:xfrm>
            <a:off x="43700" y="1423500"/>
            <a:ext cx="8839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ce1044d472_0_1"/>
          <p:cNvSpPr txBox="1"/>
          <p:nvPr/>
        </p:nvSpPr>
        <p:spPr>
          <a:xfrm>
            <a:off x="297200" y="1472350"/>
            <a:ext cx="8588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 última aula, realizamos a comunicação entre 2 arduinos</a:t>
            </a:r>
            <a:r>
              <a:rPr lang="pt-BR"/>
              <a:t>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gce1044d472_0_1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Comunicação entre dispositivos</a:t>
            </a:r>
            <a:endParaRPr/>
          </a:p>
        </p:txBody>
      </p:sp>
      <p:pic>
        <p:nvPicPr>
          <p:cNvPr id="88" name="Google Shape;88;gce1044d472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13775" y="1516969"/>
            <a:ext cx="3646274" cy="155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gce1044d472_0_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6050" y="3072625"/>
            <a:ext cx="6719563" cy="378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f77df9e9c_0_90"/>
          <p:cNvSpPr txBox="1"/>
          <p:nvPr/>
        </p:nvSpPr>
        <p:spPr>
          <a:xfrm>
            <a:off x="933650" y="1235300"/>
            <a:ext cx="7446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Essa é apenas uma sugestão de solução parcial, o exercício pode ser resolvido de outras formas.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cf77df9e9c_0_90"/>
          <p:cNvSpPr txBox="1">
            <a:spLocks noGrp="1"/>
          </p:cNvSpPr>
          <p:nvPr>
            <p:ph type="title"/>
          </p:nvPr>
        </p:nvSpPr>
        <p:spPr>
          <a:xfrm>
            <a:off x="933654" y="75673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Sugestão de solução para o DESAFIO 2</a:t>
            </a:r>
            <a:endParaRPr/>
          </a:p>
        </p:txBody>
      </p:sp>
      <p:sp>
        <p:nvSpPr>
          <p:cNvPr id="96" name="Google Shape;96;gcf77df9e9c_0_90"/>
          <p:cNvSpPr txBox="1"/>
          <p:nvPr/>
        </p:nvSpPr>
        <p:spPr>
          <a:xfrm>
            <a:off x="764250" y="1724425"/>
            <a:ext cx="7615500" cy="49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int ledPin = 11;							// nomeia o pino11 do arduino como ledPin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void setup() {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pinMode(ledPin, OUTPUT);        				//Pino11 como saida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Serial.begin(9600);   						//Inicialica a comunicação serial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}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void loop() {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char dado;							// Declara dado como variável local do tipo char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int valor;   							// Declara valor como variável local do tipo int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if(Serial.available() &gt; 0){   					 // Se tem alguma coisa no buffer da serial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	dado = Serial.read();   					 // Então salva o caractere em dado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	if (dado == 'A'){   			 		// Se dado igual a 'A', é o potenciometro1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		 valor = Serial.parseInt();   			// salva em valor o valor do pot1 recebido na serial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		Serial.println(String("Pot1: ") + valor);		// Print para mostrar o valor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		delay(100);                   				// delay de 0,1 seg.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	}//end if dado == 'A'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	if (dado == 'B'){   					// Se dado igual a 'B', entao pot2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		valor = Serial.parseInt();   			// salva em valor o valor do pot2 recebido pela serial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		Serial.println(String("Pot2: ") + valor);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		delay(100);                       			// delay de 0,1 seg.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	}//end if dado == 'B'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}//end if Serial.available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}//end loop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2d00a8901_0_0"/>
          <p:cNvSpPr txBox="1"/>
          <p:nvPr/>
        </p:nvSpPr>
        <p:spPr>
          <a:xfrm>
            <a:off x="933650" y="1184800"/>
            <a:ext cx="744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Solução alternativa e mais robusta. Definimos um padrão de comunicação: “A0000E”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gd2d00a8901_0_0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Sugestão de solução para o DESAFIO 2</a:t>
            </a:r>
            <a:endParaRPr/>
          </a:p>
        </p:txBody>
      </p:sp>
      <p:sp>
        <p:nvSpPr>
          <p:cNvPr id="103" name="Google Shape;103;gd2d00a8901_0_0"/>
          <p:cNvSpPr txBox="1"/>
          <p:nvPr/>
        </p:nvSpPr>
        <p:spPr>
          <a:xfrm>
            <a:off x="764250" y="1724425"/>
            <a:ext cx="7615500" cy="51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char dado=0, lendo=0, key=0; 					 	// Declaração de variáveis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String valor;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void setup() {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Serial.begin(9600);				 			//Inicializa a comunicação serial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}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void loop() {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if(Serial.available() &gt; 0){ 						 // Se tem alguma coisa no buffer da serial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dado = Serial.read(); 						 // Então salva o caractere em dado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if (!lendo &amp;&amp; (dado == 'A' || dado == 'a')){ 		 		// Se é o primeiro byte e é igual a ‘a’ ou ‘A’.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lendo = 1; 							// lendo agora é True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key = '1';							// key do potenciômetro 1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valor = ""; 							// valor começa vazio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} else if(!lendo &amp;&amp;(dado == 'B' || dado == 'b')) {			// Se é o primeiro byte e é igual a ‘b’ ou ‘B’.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lendo = 1; 							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key = '2';							// key do potenciômetro 2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valor = "";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} else if(lendo &amp;&amp;(dado == 'E' || dado == 'e')) {			// Se é igual a ‘e’ ou ‘E’, último byte, fim da leitura serial.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lendo = 0; 							// fim da leitura do buffer lendo &lt;- false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Serial.println(String("Pot") + key + String(": ") + valor);		// printa o que recebeu da serial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key = 0;								// key volta pra zero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} else if(lendo &amp;&amp; dado &gt;= '0' &amp;&amp; dado &lt;= '9') {			// se lendo é verdadeiro e dado é um número 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    valor += dado;							// incrementa a string valor, concatena o valor+dado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    }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    }//end if Serial.available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000">
                <a:solidFill>
                  <a:schemeClr val="dk1"/>
                </a:solidFill>
              </a:rPr>
              <a:t>}//end loop</a:t>
            </a:r>
            <a:endParaRPr sz="10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e1044d472_0_155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Desafio 1</a:t>
            </a:r>
            <a:endParaRPr/>
          </a:p>
        </p:txBody>
      </p:sp>
      <p:sp>
        <p:nvSpPr>
          <p:cNvPr id="109" name="Google Shape;109;gce1044d472_0_155"/>
          <p:cNvSpPr txBox="1"/>
          <p:nvPr/>
        </p:nvSpPr>
        <p:spPr>
          <a:xfrm>
            <a:off x="506825" y="1192275"/>
            <a:ext cx="82914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Controle de servo motor com arduino via comunicação serial</a:t>
            </a: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Abra</a:t>
            </a:r>
            <a:r>
              <a:rPr lang="pt-BR">
                <a:solidFill>
                  <a:schemeClr val="dk1"/>
                </a:solidFill>
              </a:rPr>
              <a:t> os arquivos .simu e .ino da pasta </a:t>
            </a:r>
            <a:r>
              <a:rPr lang="pt-BR" b="1">
                <a:solidFill>
                  <a:schemeClr val="dk1"/>
                </a:solidFill>
              </a:rPr>
              <a:t>serial_servo</a:t>
            </a:r>
            <a:r>
              <a:rPr lang="pt-BR">
                <a:solidFill>
                  <a:schemeClr val="dk1"/>
                </a:solidFill>
              </a:rPr>
              <a:t>.</a:t>
            </a: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Rode o programa</a:t>
            </a:r>
            <a:r>
              <a:rPr lang="pt-BR">
                <a:solidFill>
                  <a:schemeClr val="dk1"/>
                </a:solidFill>
              </a:rPr>
              <a:t> </a:t>
            </a: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 interprete o código disponibilizado. O código faz o </a:t>
            </a:r>
            <a:r>
              <a:rPr lang="pt-BR">
                <a:solidFill>
                  <a:schemeClr val="dk1"/>
                </a:solidFill>
              </a:rPr>
              <a:t>controle de posição do servo motor em função do valor do potenciômetro</a:t>
            </a: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Exemplo de funcionamento: https://learn.adafruit.com/circuit-playground-express-auto-sunglasses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gce1044d472_0_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8075" y="2780475"/>
            <a:ext cx="7267852" cy="4077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2d00a8901_0_15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Desafio 1</a:t>
            </a:r>
            <a:endParaRPr/>
          </a:p>
        </p:txBody>
      </p:sp>
      <p:sp>
        <p:nvSpPr>
          <p:cNvPr id="116" name="Google Shape;116;gd2d00a8901_0_15"/>
          <p:cNvSpPr txBox="1"/>
          <p:nvPr/>
        </p:nvSpPr>
        <p:spPr>
          <a:xfrm>
            <a:off x="445550" y="1564475"/>
            <a:ext cx="8291400" cy="42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Controle de servo motor com arduino via comunicação serial</a:t>
            </a: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Circuito: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	Não é necessário realizar alteração no circuito;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Código: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	Altere o código disponibilizado para que o servo motor receba a posição por comunicação serial através de outro arduino.</a:t>
            </a:r>
            <a:endParaRPr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Defina um padrão de comunicação como “A0000E”, ou crie o seu próprio padrão.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Sugestão, use como base os códigos da última aula </a:t>
            </a:r>
            <a:r>
              <a:rPr lang="pt-BR" b="1">
                <a:solidFill>
                  <a:schemeClr val="dk1"/>
                </a:solidFill>
              </a:rPr>
              <a:t>serial_buttons</a:t>
            </a:r>
            <a:r>
              <a:rPr lang="pt-BR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2d00a8901_0_30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Desafio 2</a:t>
            </a:r>
            <a:endParaRPr/>
          </a:p>
        </p:txBody>
      </p:sp>
      <p:sp>
        <p:nvSpPr>
          <p:cNvPr id="122" name="Google Shape;122;gd2d00a8901_0_30"/>
          <p:cNvSpPr txBox="1"/>
          <p:nvPr/>
        </p:nvSpPr>
        <p:spPr>
          <a:xfrm>
            <a:off x="506825" y="1192275"/>
            <a:ext cx="82914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Monitoramento de distância com sensor ultrassônico:</a:t>
            </a: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Abra os arquivos .simu e .ino da pasta </a:t>
            </a:r>
            <a:r>
              <a:rPr lang="pt-BR" b="1">
                <a:solidFill>
                  <a:schemeClr val="dk1"/>
                </a:solidFill>
              </a:rPr>
              <a:t>serial_ultrassonico.</a:t>
            </a:r>
            <a:r>
              <a:rPr lang="pt-BR">
                <a:solidFill>
                  <a:schemeClr val="dk1"/>
                </a:solidFill>
              </a:rPr>
              <a:t> Rode o programa e interprete o código disponibilizado. Para compilar corretamente é necessário instalar a biblioteca do sensor. Abra a IDE do Arduino, clique em Sketch → Import Library… → Add Library… e selecione o “Ultrasonic-master.zip” que esta na pasta serial_ultrassonico.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Exemplo de funcionamento: https://www.adafruit.com/product/3942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3" name="Google Shape;123;gd2d00a8901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2712" y="2971150"/>
            <a:ext cx="6657073" cy="3749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2d00a8901_0_52"/>
          <p:cNvSpPr txBox="1">
            <a:spLocks noGrp="1"/>
          </p:cNvSpPr>
          <p:nvPr>
            <p:ph type="title"/>
          </p:nvPr>
        </p:nvSpPr>
        <p:spPr>
          <a:xfrm>
            <a:off x="933654" y="749165"/>
            <a:ext cx="7315200" cy="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pt-BR"/>
              <a:t>Desafio 3</a:t>
            </a:r>
            <a:endParaRPr/>
          </a:p>
        </p:txBody>
      </p:sp>
      <p:sp>
        <p:nvSpPr>
          <p:cNvPr id="129" name="Google Shape;129;gd2d00a8901_0_52"/>
          <p:cNvSpPr txBox="1"/>
          <p:nvPr/>
        </p:nvSpPr>
        <p:spPr>
          <a:xfrm>
            <a:off x="506825" y="1192275"/>
            <a:ext cx="8291400" cy="42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Com a pandemia causada pela covid-19, um novo normal foi instalado em nossas vidas. Nesse sentido, a atenção para evitar o contágio e a transmissão passa não apenas por uso de máscara mas também por evitar o contato em superfícies comuns a muitas pessoas. O simples ato de abrir uma lixeira para jogar alguma coisa fora, pegar álcool em gel de um recipiente ou abrir/fechar uma torneira pode ser suficiente para se contaminar e transmitir o vírus. 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Pensando nisso, você foi contratado para desenvolver uma solução simples que possa ser implementada em estabelecimentos comerciais e residenciais. De imediato você propôs uma solução com arduino, sensor e atuador. 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Sensor escolhido: Sensor ultrassônico  </a:t>
            </a:r>
            <a:endParaRPr>
              <a:solidFill>
                <a:schemeClr val="dk1"/>
              </a:solidFill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Atuador escolhido: Servo Motor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O Funcionamento é simples: 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	O sensor ultrassônico faz leitura de distância. Dependendo da distância aciona o servo motor para abrir ou fechar.</a:t>
            </a:r>
            <a:endParaRPr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	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pulento">
      <a:dk1>
        <a:srgbClr val="000000"/>
      </a:dk1>
      <a:lt1>
        <a:srgbClr val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0BD0005AFC9664893A9CC4424F40713" ma:contentTypeVersion="6" ma:contentTypeDescription="Crie um novo documento." ma:contentTypeScope="" ma:versionID="b82b6c43a85536759ed28accb4076f84">
  <xsd:schema xmlns:xsd="http://www.w3.org/2001/XMLSchema" xmlns:xs="http://www.w3.org/2001/XMLSchema" xmlns:p="http://schemas.microsoft.com/office/2006/metadata/properties" xmlns:ns2="c1da97ad-02fe-4b5a-8bbb-dedcb0dc29e4" targetNamespace="http://schemas.microsoft.com/office/2006/metadata/properties" ma:root="true" ma:fieldsID="a3ac19abf0ae17f101e2199a3689e749" ns2:_="">
    <xsd:import namespace="c1da97ad-02fe-4b5a-8bbb-dedcb0dc29e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da97ad-02fe-4b5a-8bbb-dedcb0dc29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8F45A7-BAD6-4B88-8DD9-EA273EC92B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6157E8-3699-4E43-AE5D-D6BB11852B8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BEAC8111-184F-4ED0-923D-F6E68F6C2E9E}">
  <ds:schemaRefs>
    <ds:schemaRef ds:uri="c1da97ad-02fe-4b5a-8bbb-dedcb0dc29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13</Slides>
  <Notes>13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Default Theme</vt:lpstr>
      <vt:lpstr>Office Theme</vt:lpstr>
      <vt:lpstr>PowerPoint Presentation</vt:lpstr>
      <vt:lpstr>Agenda</vt:lpstr>
      <vt:lpstr>Comunicação entre dispositivos</vt:lpstr>
      <vt:lpstr>Sugestão de solução para o DESAFIO 2</vt:lpstr>
      <vt:lpstr>Sugestão de solução para o DESAFIO 2</vt:lpstr>
      <vt:lpstr>Desafio 1</vt:lpstr>
      <vt:lpstr>Desafio 1</vt:lpstr>
      <vt:lpstr>Desafio 2</vt:lpstr>
      <vt:lpstr>Desafio 3</vt:lpstr>
      <vt:lpstr>Desafio 3</vt:lpstr>
      <vt:lpstr>Desafio 3</vt:lpstr>
      <vt:lpstr>Desafio 3</vt:lpstr>
      <vt:lpstr>Desafio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Antonio Selvatici</dc:creator>
  <cp:revision>1</cp:revision>
  <dcterms:created xsi:type="dcterms:W3CDTF">2015-01-30T10:46:50Z</dcterms:created>
  <dcterms:modified xsi:type="dcterms:W3CDTF">2021-04-28T18:43:15Z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0x01010050BD0005AFC9664893A9CC4424F40713</vt:lpwstr>
  </property>
</Properties>
</file>

<file path=docProps/thumbnail.jpeg>
</file>